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85B764C-7D6D-4633-88FD-3E40C7103EC5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77E843D2-3A3B-4C0A-AEA7-74A8C6377D0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Clipping/</a:t>
            </a:r>
            <a:r>
              <a:rPr lang="en-US" altLang="zh-TW" dirty="0" err="1" smtClean="0"/>
              <a:t>Initialism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                                Elsa</a:t>
            </a:r>
            <a:r>
              <a:rPr lang="zh-TW" altLang="en-US" dirty="0" smtClean="0"/>
              <a:t> </a:t>
            </a:r>
            <a:r>
              <a:rPr lang="en-US" altLang="zh-TW" dirty="0" smtClean="0"/>
              <a:t>&amp; Erica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015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Sometimes a clipping replaces its longer original and becomes a standard word in its own right</a:t>
            </a:r>
          </a:p>
          <a:p>
            <a:r>
              <a:rPr lang="en-US" altLang="zh-TW" dirty="0" smtClean="0"/>
              <a:t>taxi: a shortening of taximeter, a device for measuring distance and figuring the fare</a:t>
            </a:r>
          </a:p>
          <a:p>
            <a:pPr marL="0" indent="0"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21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Initialism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made from the first letter (or letters) of a string of words, </a:t>
            </a:r>
            <a:r>
              <a:rPr lang="en-US" altLang="zh-TW" dirty="0" smtClean="0">
                <a:solidFill>
                  <a:srgbClr val="FF0000"/>
                </a:solidFill>
              </a:rPr>
              <a:t>but can't be pronounced as words themselves</a:t>
            </a:r>
            <a:endParaRPr lang="en-US" altLang="zh-TW" dirty="0"/>
          </a:p>
          <a:p>
            <a:r>
              <a:rPr lang="en-US" altLang="zh-TW" dirty="0" smtClean="0"/>
              <a:t>FBI (Federal Bureau of Investigation),CIA (Central Intelligence Agency), FYI (for your information), PR (public relations)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747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Initialisms</a:t>
            </a:r>
            <a:r>
              <a:rPr lang="en-US" altLang="zh-TW" dirty="0" smtClean="0"/>
              <a:t> VS. Acronyms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Initialisms</a:t>
            </a:r>
            <a:r>
              <a:rPr lang="en-US" altLang="zh-TW" dirty="0" smtClean="0"/>
              <a:t> are often confused with acronyms</a:t>
            </a:r>
          </a:p>
          <a:p>
            <a:endParaRPr lang="en-US" altLang="zh-TW" dirty="0"/>
          </a:p>
          <a:p>
            <a:r>
              <a:rPr lang="en-US" altLang="zh-TW" dirty="0" err="1" smtClean="0"/>
              <a:t>Initialism</a:t>
            </a:r>
            <a:r>
              <a:rPr lang="en-US" altLang="zh-TW" dirty="0" smtClean="0"/>
              <a:t>: the abbreviated form should be pronounced as separate </a:t>
            </a:r>
            <a:r>
              <a:rPr lang="en-US" altLang="zh-TW" dirty="0" smtClean="0"/>
              <a:t>letters(CIA)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 smtClean="0"/>
              <a:t>Acronym: the abbreviated form can be pronounced as </a:t>
            </a:r>
            <a:r>
              <a:rPr lang="en-US" altLang="zh-TW" dirty="0" smtClean="0"/>
              <a:t>words(NASA)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58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354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Clippings/ </a:t>
            </a:r>
            <a:r>
              <a:rPr lang="en-US" altLang="zh-TW" dirty="0" err="1" smtClean="0"/>
              <a:t>Initialisms</a:t>
            </a:r>
            <a:r>
              <a:rPr lang="en-US" altLang="zh-TW" dirty="0" smtClean="0"/>
              <a:t> are subsets of abbreviations </a:t>
            </a:r>
          </a:p>
          <a:p>
            <a:r>
              <a:rPr lang="en-US" altLang="zh-TW" dirty="0" smtClean="0"/>
              <a:t>Abbreviation: any </a:t>
            </a:r>
            <a:r>
              <a:rPr lang="en-US" altLang="zh-TW" dirty="0"/>
              <a:t>shortened form of a word 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420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Clippings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word formation process in which a word is reduced or shortened without changing the meaning of the word </a:t>
            </a:r>
          </a:p>
          <a:p>
            <a:r>
              <a:rPr lang="en-US" altLang="zh-TW" dirty="0"/>
              <a:t>R</a:t>
            </a:r>
            <a:r>
              <a:rPr lang="en-US" altLang="zh-TW" dirty="0" smtClean="0"/>
              <a:t>egarded as more colloquial and informal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3494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4 Types of Clipping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Back clipping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Fore-clipping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Middle clipping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Complex clipping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465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</a:t>
            </a:r>
            <a:r>
              <a:rPr lang="en-US" altLang="zh-TW" dirty="0" smtClean="0"/>
              <a:t>ack Clipping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most common type</a:t>
            </a:r>
          </a:p>
          <a:p>
            <a:r>
              <a:rPr lang="en-US" altLang="zh-TW" dirty="0" smtClean="0"/>
              <a:t>the beginning is retained</a:t>
            </a:r>
          </a:p>
          <a:p>
            <a:r>
              <a:rPr lang="en-US" altLang="zh-TW" dirty="0" smtClean="0"/>
              <a:t> ad (advertisement), cable (cablegram), doc (doctor), exam (examination), gas (gasoline)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510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Fore-clipping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formed by omitting the beginning of the form from which it is derived</a:t>
            </a:r>
          </a:p>
          <a:p>
            <a:r>
              <a:rPr lang="en-US" altLang="zh-TW" dirty="0" smtClean="0"/>
              <a:t>net (Internet)/ phone (telephone)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86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Middle clipping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middle of the word is retained </a:t>
            </a:r>
          </a:p>
          <a:p>
            <a:r>
              <a:rPr lang="en-US" altLang="zh-TW" dirty="0" smtClean="0"/>
              <a:t>flu (influenza), fridge (refrigerator)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21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 Complex </a:t>
            </a:r>
            <a:r>
              <a:rPr lang="en-US" altLang="zh-TW" dirty="0"/>
              <a:t>C</a:t>
            </a:r>
            <a:r>
              <a:rPr lang="en-US" altLang="zh-TW" dirty="0" smtClean="0"/>
              <a:t>lipping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c</a:t>
            </a:r>
            <a:r>
              <a:rPr lang="en-US" altLang="zh-TW" dirty="0" smtClean="0"/>
              <a:t>lipped forms are used in compounds </a:t>
            </a:r>
          </a:p>
          <a:p>
            <a:r>
              <a:rPr lang="en-US" altLang="zh-TW" dirty="0"/>
              <a:t>o</a:t>
            </a:r>
            <a:r>
              <a:rPr lang="en-US" altLang="zh-TW" dirty="0" smtClean="0"/>
              <a:t>ne part of the original compound most often remains intact</a:t>
            </a:r>
          </a:p>
          <a:p>
            <a:r>
              <a:rPr lang="en-US" altLang="zh-TW" dirty="0" smtClean="0"/>
              <a:t>cablegram (cable telegram)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279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Complex clipping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Sometimes both halves of a compound are clipped as in sitcom(situation comedy)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4397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57</TotalTime>
  <Words>278</Words>
  <Application>Microsoft Office PowerPoint</Application>
  <PresentationFormat>如螢幕大小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暗香撲面</vt:lpstr>
      <vt:lpstr>Clipping/Initialism</vt:lpstr>
      <vt:lpstr>PowerPoint 簡報</vt:lpstr>
      <vt:lpstr>Clippings</vt:lpstr>
      <vt:lpstr>4 Types of Clipping</vt:lpstr>
      <vt:lpstr>Back Clipping</vt:lpstr>
      <vt:lpstr>Fore-clipping</vt:lpstr>
      <vt:lpstr>Middle clipping</vt:lpstr>
      <vt:lpstr> Complex Clipping</vt:lpstr>
      <vt:lpstr>Complex clipping</vt:lpstr>
      <vt:lpstr>PowerPoint 簡報</vt:lpstr>
      <vt:lpstr>Initialism</vt:lpstr>
      <vt:lpstr>Initialisms VS. Acronyms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Clipping/Initialism</dc:title>
  <dc:creator>USER</dc:creator>
  <cp:lastModifiedBy>English</cp:lastModifiedBy>
  <cp:revision>20</cp:revision>
  <dcterms:created xsi:type="dcterms:W3CDTF">2015-05-07T16:09:08Z</dcterms:created>
  <dcterms:modified xsi:type="dcterms:W3CDTF">2015-05-08T03:08:23Z</dcterms:modified>
</cp:coreProperties>
</file>